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2" r:id="rId1"/>
  </p:sldMasterIdLst>
  <p:sldIdLst>
    <p:sldId id="256" r:id="rId2"/>
    <p:sldId id="257" r:id="rId3"/>
    <p:sldId id="260" r:id="rId4"/>
    <p:sldId id="261" r:id="rId5"/>
    <p:sldId id="262" r:id="rId6"/>
    <p:sldId id="265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1BBC61-B028-A444-BE7B-D16BDFC83F34}">
          <p14:sldIdLst>
            <p14:sldId id="256"/>
            <p14:sldId id="257"/>
            <p14:sldId id="260"/>
            <p14:sldId id="261"/>
            <p14:sldId id="262"/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5"/>
    <p:restoredTop sz="96327"/>
  </p:normalViewPr>
  <p:slideViewPr>
    <p:cSldViewPr snapToGrid="0" snapToObjects="1">
      <p:cViewPr>
        <p:scale>
          <a:sx n="160" d="100"/>
          <a:sy n="160" d="100"/>
        </p:scale>
        <p:origin x="704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14230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4597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2090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5545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599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41373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9606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51667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1917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2426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961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0E7874B-0CBF-C749-945D-67F36E0B6C3A}" type="datetimeFigureOut">
              <a:rPr lang="en-BR" smtClean="0"/>
              <a:t>24/06/21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7687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peagger/python-workshop.gi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5AE9-44E9-D84A-B3D6-A406365D1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5841" y="2430318"/>
            <a:ext cx="4381904" cy="1997361"/>
          </a:xfrm>
        </p:spPr>
        <p:txBody>
          <a:bodyPr>
            <a:normAutofit/>
          </a:bodyPr>
          <a:lstStyle/>
          <a:p>
            <a:r>
              <a:rPr lang="en-BR" dirty="0"/>
              <a:t>Python</a:t>
            </a:r>
          </a:p>
        </p:txBody>
      </p:sp>
      <p:pic>
        <p:nvPicPr>
          <p:cNvPr id="153" name="Picture 152" descr="Icon&#10;&#10;Description automatically generated">
            <a:extLst>
              <a:ext uri="{FF2B5EF4-FFF2-40B4-BE49-F238E27FC236}">
                <a16:creationId xmlns:a16="http://schemas.microsoft.com/office/drawing/2014/main" id="{BAC22C1B-03D4-4845-B0D8-A2A6A30DE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82" y="2001516"/>
            <a:ext cx="2854967" cy="28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8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ECA8-D75B-EA45-9BFB-39B54EEE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466" y="621791"/>
            <a:ext cx="7417925" cy="2232467"/>
          </a:xfrm>
        </p:spPr>
        <p:txBody>
          <a:bodyPr>
            <a:normAutofit/>
          </a:bodyPr>
          <a:lstStyle/>
          <a:p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 Developer – since 2014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@Serasa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-Amante Linux &amp; OpenSource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-Menbro da Comunidade Fedora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-Hobby: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Rocket League</a:t>
            </a:r>
            <a:endParaRPr lang="en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540B831-C77B-8E46-A5B9-D6696A04B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4" y="3707934"/>
            <a:ext cx="2108652" cy="2108652"/>
          </a:xfrm>
          <a:prstGeom prst="ellipse">
            <a:avLst/>
          </a:prstGeom>
        </p:spPr>
      </p:pic>
      <p:sp>
        <p:nvSpPr>
          <p:cNvPr id="9" name="CustomShape 4">
            <a:extLst>
              <a:ext uri="{FF2B5EF4-FFF2-40B4-BE49-F238E27FC236}">
                <a16:creationId xmlns:a16="http://schemas.microsoft.com/office/drawing/2014/main" id="{F04FFEE9-C875-1F47-A7A7-FFFC16D5B027}"/>
              </a:ext>
            </a:extLst>
          </p:cNvPr>
          <p:cNvSpPr/>
          <p:nvPr/>
        </p:nvSpPr>
        <p:spPr>
          <a:xfrm>
            <a:off x="620753" y="457200"/>
            <a:ext cx="1871640" cy="1943640"/>
          </a:xfrm>
          <a:prstGeom prst="ellipse">
            <a:avLst/>
          </a:prstGeom>
          <a:blipFill rotWithShape="0">
            <a:blip r:embed="rId3"/>
            <a:tile/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408C75-7FEA-3742-BB2E-45B9C19FCD91}"/>
              </a:ext>
            </a:extLst>
          </p:cNvPr>
          <p:cNvSpPr txBox="1">
            <a:spLocks/>
          </p:cNvSpPr>
          <p:nvPr/>
        </p:nvSpPr>
        <p:spPr>
          <a:xfrm>
            <a:off x="3372466" y="3707934"/>
            <a:ext cx="7417925" cy="223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 Developer – since 2009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@Serasa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-Amante de aquitetura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-Curioso por FrontEnd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-Hobby: CSGO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83E2F-22D7-9040-B1AF-C3C039DE8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9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C3B2158D-4848-6649-B4AC-627D73A50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0" y="621793"/>
            <a:ext cx="2603464" cy="26034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FA742B6-4D76-694D-ABAB-22D2A3EC9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é Python?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BD68E-D2D8-B54F-A2A0-99DE26F6ECEB}"/>
              </a:ext>
            </a:extLst>
          </p:cNvPr>
          <p:cNvSpPr txBox="1"/>
          <p:nvPr/>
        </p:nvSpPr>
        <p:spPr>
          <a:xfrm>
            <a:off x="3372466" y="2398245"/>
            <a:ext cx="8198781" cy="336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Uma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de alto </a:t>
            </a:r>
            <a:r>
              <a:rPr lang="en-US" dirty="0" err="1"/>
              <a:t>nível</a:t>
            </a:r>
            <a:r>
              <a:rPr lang="en-US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Interpretada</a:t>
            </a:r>
            <a:r>
              <a:rPr lang="en-US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 </a:t>
            </a:r>
            <a:r>
              <a:rPr lang="en-US" dirty="0" err="1"/>
              <a:t>tipagem</a:t>
            </a:r>
            <a:r>
              <a:rPr lang="en-US" dirty="0"/>
              <a:t> </a:t>
            </a:r>
            <a:r>
              <a:rPr lang="en-US" dirty="0" err="1"/>
              <a:t>dinâmica</a:t>
            </a:r>
            <a:r>
              <a:rPr lang="en-US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Prioriza</a:t>
            </a:r>
            <a:r>
              <a:rPr lang="en-US" dirty="0"/>
              <a:t> a </a:t>
            </a:r>
            <a:r>
              <a:rPr lang="en-US" dirty="0" err="1"/>
              <a:t>legibilidade</a:t>
            </a:r>
            <a:r>
              <a:rPr lang="en-US" dirty="0"/>
              <a:t> do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expressividade</a:t>
            </a:r>
            <a:r>
              <a:rPr lang="en-US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Combina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 </a:t>
            </a:r>
            <a:r>
              <a:rPr lang="en-US" dirty="0" err="1"/>
              <a:t>sintaxe</a:t>
            </a:r>
            <a:r>
              <a:rPr lang="en-US" dirty="0"/>
              <a:t> </a:t>
            </a:r>
            <a:r>
              <a:rPr lang="en-US" dirty="0" err="1"/>
              <a:t>concisa</a:t>
            </a:r>
            <a:r>
              <a:rPr lang="en-US" dirty="0"/>
              <a:t> e </a:t>
            </a:r>
            <a:r>
              <a:rPr lang="en-US" dirty="0" err="1"/>
              <a:t>clara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poderosos</a:t>
            </a:r>
            <a:r>
              <a:rPr lang="en-US" dirty="0"/>
              <a:t> de </a:t>
            </a:r>
            <a:r>
              <a:rPr lang="en-US" dirty="0" err="1"/>
              <a:t>sua</a:t>
            </a:r>
            <a:r>
              <a:rPr lang="en-US" dirty="0"/>
              <a:t> </a:t>
            </a:r>
            <a:r>
              <a:rPr lang="en-US" dirty="0" err="1"/>
              <a:t>biblioteca</a:t>
            </a:r>
            <a:r>
              <a:rPr lang="en-US" dirty="0"/>
              <a:t> </a:t>
            </a:r>
            <a:r>
              <a:rPr lang="en-US" dirty="0" err="1"/>
              <a:t>padrão</a:t>
            </a:r>
            <a:r>
              <a:rPr lang="en-US" dirty="0"/>
              <a:t> e por </a:t>
            </a:r>
            <a:r>
              <a:rPr lang="en-US" dirty="0" err="1"/>
              <a:t>módulos</a:t>
            </a:r>
            <a:r>
              <a:rPr lang="en-US" dirty="0"/>
              <a:t> e frameworks.</a:t>
            </a:r>
          </a:p>
        </p:txBody>
      </p:sp>
    </p:spTree>
    <p:extLst>
      <p:ext uri="{BB962C8B-B14F-4D97-AF65-F5344CB8AC3E}">
        <p14:creationId xmlns:p14="http://schemas.microsoft.com/office/powerpoint/2010/main" val="253413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FF2FF4-ADBD-AF41-94C7-95CD1A0B1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Criador e Mantenedor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E5AB04-4B6E-E642-AFE7-910E252F7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603" y="2658762"/>
            <a:ext cx="7239116" cy="3099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Lançada</a:t>
            </a:r>
            <a:r>
              <a:rPr lang="en-US" dirty="0"/>
              <a:t> por Guido van Rossum </a:t>
            </a:r>
            <a:r>
              <a:rPr lang="en-US" dirty="0" err="1"/>
              <a:t>em</a:t>
            </a:r>
            <a:r>
              <a:rPr lang="en-US" dirty="0"/>
              <a:t> 1991.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Atualmente</a:t>
            </a:r>
            <a:r>
              <a:rPr lang="en-US" dirty="0"/>
              <a:t>, </a:t>
            </a:r>
            <a:r>
              <a:rPr lang="en-US" dirty="0" err="1"/>
              <a:t>gerenciado</a:t>
            </a:r>
            <a:r>
              <a:rPr lang="en-US" dirty="0"/>
              <a:t> pela Python Software Foundation</a:t>
            </a:r>
            <a:endParaRPr lang="en-BR" dirty="0"/>
          </a:p>
          <a:p>
            <a:endParaRPr lang="en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C6FB1CD-0443-0341-9BE1-09DF26E6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430" y="2398245"/>
            <a:ext cx="1466534" cy="219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309D00E-606C-A346-A16A-827BD9737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430" y="5061830"/>
            <a:ext cx="2450902" cy="105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A5454F8C-F6DA-F54B-8897-72B2F7D56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0" y="621793"/>
            <a:ext cx="2603464" cy="26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609B-88E9-3F43-BBF7-7EACC79C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Quem usa?</a:t>
            </a:r>
          </a:p>
        </p:txBody>
      </p:sp>
      <p:pic>
        <p:nvPicPr>
          <p:cNvPr id="9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1E4CCAB-2D04-E94F-9639-72F8B924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0" y="621793"/>
            <a:ext cx="2603464" cy="2603464"/>
          </a:xfrm>
          <a:prstGeom prst="rect">
            <a:avLst/>
          </a:prstGeom>
        </p:spPr>
      </p:pic>
      <p:pic>
        <p:nvPicPr>
          <p:cNvPr id="3078" name="Picture 6" descr="Python Career Opportunities – Is it worth learning Python? - DataFlair">
            <a:extLst>
              <a:ext uri="{FF2B5EF4-FFF2-40B4-BE49-F238E27FC236}">
                <a16:creationId xmlns:a16="http://schemas.microsoft.com/office/drawing/2014/main" id="{16CB2FA6-F19A-A340-8C27-4519223C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133" y="2015378"/>
            <a:ext cx="8065679" cy="42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1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609B-88E9-3F43-BBF7-7EACC79C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Projeto</a:t>
            </a:r>
          </a:p>
        </p:txBody>
      </p:sp>
      <p:pic>
        <p:nvPicPr>
          <p:cNvPr id="9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1E4CCAB-2D04-E94F-9639-72F8B924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0" y="621793"/>
            <a:ext cx="2603464" cy="2603464"/>
          </a:xfrm>
          <a:prstGeom prst="rect">
            <a:avLst/>
          </a:prstGeom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8D21FE7-7889-9E44-969B-8CDA5DA3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749" y="2042559"/>
            <a:ext cx="3937814" cy="39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2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609B-88E9-3F43-BBF7-7EACC79C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C0F44-2C6C-1248-A763-09C9DE744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616" y="2626840"/>
            <a:ext cx="7245103" cy="313177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Instalar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necessários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Configurar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Ambiente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Baixar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setup do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https://github.com/felipeagger/python-workshop.git</a:t>
            </a:r>
            <a:endParaRPr lang="en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1E4CCAB-2D04-E94F-9639-72F8B924B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80" y="621793"/>
            <a:ext cx="2603464" cy="26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27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{2E03D465-F9D3-754B-B555-B9D500FEBFFD}tf10001067</Template>
  <TotalTime>93</TotalTime>
  <Words>150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Garamond</vt:lpstr>
      <vt:lpstr>Savon</vt:lpstr>
      <vt:lpstr>Python</vt:lpstr>
      <vt:lpstr>BackEnd Developer – since 2014 @Serasa  -Amante Linux &amp; OpenSource -Menbro da Comunidade Fedora -Hobby: Rocket League</vt:lpstr>
      <vt:lpstr>O que é Python?</vt:lpstr>
      <vt:lpstr>Criador e Mantenedor</vt:lpstr>
      <vt:lpstr>Quem usa?</vt:lpstr>
      <vt:lpstr>Projeto</vt:lpstr>
      <vt:lpstr>Instruções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Barth, Nikson</dc:creator>
  <cp:lastModifiedBy>Barth, Nikson</cp:lastModifiedBy>
  <cp:revision>10</cp:revision>
  <dcterms:created xsi:type="dcterms:W3CDTF">2021-06-19T12:42:46Z</dcterms:created>
  <dcterms:modified xsi:type="dcterms:W3CDTF">2021-06-24T13:31:59Z</dcterms:modified>
</cp:coreProperties>
</file>